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75" r:id="rId6"/>
    <p:sldId id="257" r:id="rId7"/>
    <p:sldId id="262" r:id="rId8"/>
    <p:sldId id="267" r:id="rId9"/>
    <p:sldId id="269" r:id="rId10"/>
    <p:sldId id="270" r:id="rId11"/>
    <p:sldId id="272" r:id="rId12"/>
    <p:sldId id="274" r:id="rId13"/>
    <p:sldId id="27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regular r:id="rId23"/>
      <p:bold r:id="rId24"/>
    </p:embeddedFont>
    <p:embeddedFont>
      <p:font typeface="Open Sans Light" panose="020B0604020202020204" charset="0"/>
      <p:regular r:id="rId25"/>
      <p:italic r:id="rId26"/>
    </p:embeddedFont>
    <p:embeddedFont>
      <p:font typeface="Poppins Bold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6F7DA-F0E7-C424-FB5E-E8B3C664527E}" v="10" dt="2023-11-29T16:50:4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hochet" userId="S::ub78l45@ubalt.edu::f06afe9e-fbd5-4c54-9934-e0dbf66adc20" providerId="AD" clId="Web-{36097D4E-13B2-5780-5AED-1D4C1092DBBA}"/>
    <pc:docChg chg="addSld delSld">
      <pc:chgData name="Michael Shochet" userId="S::ub78l45@ubalt.edu::f06afe9e-fbd5-4c54-9934-e0dbf66adc20" providerId="AD" clId="Web-{36097D4E-13B2-5780-5AED-1D4C1092DBBA}" dt="2023-11-10T15:05:38.167" v="1"/>
      <pc:docMkLst>
        <pc:docMk/>
      </pc:docMkLst>
    </pc:docChg>
  </pc:docChgLst>
  <pc:docChgLst>
    <pc:chgData name="Michael Shochet" userId="f06afe9e-fbd5-4c54-9934-e0dbf66adc20" providerId="ADAL" clId="{C0C1856F-7579-49F3-9F7B-23AFC7A466C2}"/>
    <pc:docChg chg="custSel modSld sldOrd">
      <pc:chgData name="Michael Shochet" userId="f06afe9e-fbd5-4c54-9934-e0dbf66adc20" providerId="ADAL" clId="{C0C1856F-7579-49F3-9F7B-23AFC7A466C2}" dt="2023-11-29T17:30:20.598" v="65"/>
      <pc:docMkLst>
        <pc:docMk/>
      </pc:docMkLst>
      <pc:sldChg chg="addSp delSp modSp ord">
        <pc:chgData name="Michael Shochet" userId="f06afe9e-fbd5-4c54-9934-e0dbf66adc20" providerId="ADAL" clId="{C0C1856F-7579-49F3-9F7B-23AFC7A466C2}" dt="2023-11-29T17:30:19.385" v="63"/>
        <pc:sldMkLst>
          <pc:docMk/>
          <pc:sldMk cId="0" sldId="257"/>
        </pc:sldMkLst>
        <pc:spChg chg="del mod">
          <ac:chgData name="Michael Shochet" userId="f06afe9e-fbd5-4c54-9934-e0dbf66adc20" providerId="ADAL" clId="{C0C1856F-7579-49F3-9F7B-23AFC7A466C2}" dt="2023-11-29T16:57:03.418" v="39" actId="478"/>
          <ac:spMkLst>
            <pc:docMk/>
            <pc:sldMk cId="0" sldId="257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6:59.255" v="37" actId="478"/>
          <ac:grpSpMkLst>
            <pc:docMk/>
            <pc:sldMk cId="0" sldId="257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7:06.824" v="40"/>
          <ac:grpSpMkLst>
            <pc:docMk/>
            <pc:sldMk cId="0" sldId="257"/>
            <ac:grpSpMk id="12" creationId="{EEA0A19A-3BE9-48C0-A84A-6DDF3A3B13DA}"/>
          </ac:grpSpMkLst>
        </pc:grpChg>
      </pc:sldChg>
      <pc:sldChg chg="addSp delSp modSp">
        <pc:chgData name="Michael Shochet" userId="f06afe9e-fbd5-4c54-9934-e0dbf66adc20" providerId="ADAL" clId="{C0C1856F-7579-49F3-9F7B-23AFC7A466C2}" dt="2023-11-29T16:56:39.871" v="35" actId="164"/>
        <pc:sldMkLst>
          <pc:docMk/>
          <pc:sldMk cId="0" sldId="261"/>
        </pc:sldMkLst>
        <pc:spChg chg="mod">
          <ac:chgData name="Michael Shochet" userId="f06afe9e-fbd5-4c54-9934-e0dbf66adc20" providerId="ADAL" clId="{C0C1856F-7579-49F3-9F7B-23AFC7A466C2}" dt="2023-11-29T16:56:39.871" v="35" actId="164"/>
          <ac:spMkLst>
            <pc:docMk/>
            <pc:sldMk cId="0" sldId="261"/>
            <ac:spMk id="9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4:58.992" v="28" actId="478"/>
          <ac:grpSpMkLst>
            <pc:docMk/>
            <pc:sldMk cId="0" sldId="261"/>
            <ac:grpSpMk id="2" creationId="{00000000-0000-0000-0000-000000000000}"/>
          </ac:grpSpMkLst>
        </pc:grpChg>
        <pc:grpChg chg="add mod">
          <ac:chgData name="Michael Shochet" userId="f06afe9e-fbd5-4c54-9934-e0dbf66adc20" providerId="ADAL" clId="{C0C1856F-7579-49F3-9F7B-23AFC7A466C2}" dt="2023-11-29T16:56:39.871" v="35" actId="164"/>
          <ac:grpSpMkLst>
            <pc:docMk/>
            <pc:sldMk cId="0" sldId="261"/>
            <ac:grpSpMk id="11" creationId="{9A1C4FC7-FBB0-4D81-A288-DF016AFFF58D}"/>
          </ac:grpSpMkLst>
        </pc:grpChg>
        <pc:picChg chg="add mod">
          <ac:chgData name="Michael Shochet" userId="f06afe9e-fbd5-4c54-9934-e0dbf66adc20" providerId="ADAL" clId="{C0C1856F-7579-49F3-9F7B-23AFC7A466C2}" dt="2023-11-29T16:56:39.871" v="35" actId="164"/>
          <ac:picMkLst>
            <pc:docMk/>
            <pc:sldMk cId="0" sldId="261"/>
            <ac:picMk id="8" creationId="{46B585FA-772C-48EA-8F61-84FE746F02A2}"/>
          </ac:picMkLst>
        </pc:picChg>
      </pc:sldChg>
      <pc:sldChg chg="addSp delSp">
        <pc:chgData name="Michael Shochet" userId="f06afe9e-fbd5-4c54-9934-e0dbf66adc20" providerId="ADAL" clId="{C0C1856F-7579-49F3-9F7B-23AFC7A466C2}" dt="2023-11-29T17:07:30.816" v="57"/>
        <pc:sldMkLst>
          <pc:docMk/>
          <pc:sldMk cId="0" sldId="262"/>
        </pc:sldMkLst>
        <pc:spChg chg="del">
          <ac:chgData name="Michael Shochet" userId="f06afe9e-fbd5-4c54-9934-e0dbf66adc20" providerId="ADAL" clId="{C0C1856F-7579-49F3-9F7B-23AFC7A466C2}" dt="2023-11-29T17:07:29.019" v="56" actId="478"/>
          <ac:spMkLst>
            <pc:docMk/>
            <pc:sldMk cId="0" sldId="262"/>
            <ac:spMk id="12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7:07:29.019" v="56" actId="478"/>
          <ac:grpSpMkLst>
            <pc:docMk/>
            <pc:sldMk cId="0" sldId="262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7:07:30.816" v="57"/>
          <ac:grpSpMkLst>
            <pc:docMk/>
            <pc:sldMk cId="0" sldId="262"/>
            <ac:grpSpMk id="14" creationId="{FFB07687-C436-43C5-BE8F-1AE798358B9F}"/>
          </ac:grpSpMkLst>
        </pc:grpChg>
      </pc:sldChg>
      <pc:sldChg chg="addSp delSp modSp">
        <pc:chgData name="Michael Shochet" userId="f06afe9e-fbd5-4c54-9934-e0dbf66adc20" providerId="ADAL" clId="{C0C1856F-7579-49F3-9F7B-23AFC7A466C2}" dt="2023-11-29T16:57:17.463" v="44"/>
        <pc:sldMkLst>
          <pc:docMk/>
          <pc:sldMk cId="2609261589" sldId="267"/>
        </pc:sldMkLst>
        <pc:spChg chg="del mod">
          <ac:chgData name="Michael Shochet" userId="f06afe9e-fbd5-4c54-9934-e0dbf66adc20" providerId="ADAL" clId="{C0C1856F-7579-49F3-9F7B-23AFC7A466C2}" dt="2023-11-29T16:57:13.419" v="42" actId="478"/>
          <ac:spMkLst>
            <pc:docMk/>
            <pc:sldMk cId="2609261589" sldId="267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7:14.742" v="43" actId="478"/>
          <ac:grpSpMkLst>
            <pc:docMk/>
            <pc:sldMk cId="2609261589" sldId="267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7:17.463" v="44"/>
          <ac:grpSpMkLst>
            <pc:docMk/>
            <pc:sldMk cId="2609261589" sldId="267"/>
            <ac:grpSpMk id="12" creationId="{AA1B674D-AD10-4C61-86EB-1FD8E696EF0E}"/>
          </ac:grpSpMkLst>
        </pc:grpChg>
      </pc:sldChg>
      <pc:sldChg chg="addSp delSp ord">
        <pc:chgData name="Michael Shochet" userId="f06afe9e-fbd5-4c54-9934-e0dbf66adc20" providerId="ADAL" clId="{C0C1856F-7579-49F3-9F7B-23AFC7A466C2}" dt="2023-11-29T17:30:20.598" v="65"/>
        <pc:sldMkLst>
          <pc:docMk/>
          <pc:sldMk cId="2114328430" sldId="269"/>
        </pc:sldMkLst>
        <pc:spChg chg="del">
          <ac:chgData name="Michael Shochet" userId="f06afe9e-fbd5-4c54-9934-e0dbf66adc20" providerId="ADAL" clId="{C0C1856F-7579-49F3-9F7B-23AFC7A466C2}" dt="2023-11-29T16:57:28.765" v="46" actId="478"/>
          <ac:spMkLst>
            <pc:docMk/>
            <pc:sldMk cId="2114328430" sldId="269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7:22.487" v="45" actId="478"/>
          <ac:grpSpMkLst>
            <pc:docMk/>
            <pc:sldMk cId="2114328430" sldId="269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7:30.866" v="47"/>
          <ac:grpSpMkLst>
            <pc:docMk/>
            <pc:sldMk cId="2114328430" sldId="269"/>
            <ac:grpSpMk id="12" creationId="{49C891D2-0DB1-422C-A838-B81F38F13DE5}"/>
          </ac:grpSpMkLst>
        </pc:grpChg>
      </pc:sldChg>
      <pc:sldChg chg="addSp delSp">
        <pc:chgData name="Michael Shochet" userId="f06afe9e-fbd5-4c54-9934-e0dbf66adc20" providerId="ADAL" clId="{C0C1856F-7579-49F3-9F7B-23AFC7A466C2}" dt="2023-11-29T16:57:40.531" v="49"/>
        <pc:sldMkLst>
          <pc:docMk/>
          <pc:sldMk cId="1632516203" sldId="270"/>
        </pc:sldMkLst>
        <pc:spChg chg="del">
          <ac:chgData name="Michael Shochet" userId="f06afe9e-fbd5-4c54-9934-e0dbf66adc20" providerId="ADAL" clId="{C0C1856F-7579-49F3-9F7B-23AFC7A466C2}" dt="2023-11-29T16:57:38.546" v="48" actId="478"/>
          <ac:spMkLst>
            <pc:docMk/>
            <pc:sldMk cId="1632516203" sldId="270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7:38.546" v="48" actId="478"/>
          <ac:grpSpMkLst>
            <pc:docMk/>
            <pc:sldMk cId="1632516203" sldId="270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7:40.531" v="49"/>
          <ac:grpSpMkLst>
            <pc:docMk/>
            <pc:sldMk cId="1632516203" sldId="270"/>
            <ac:grpSpMk id="12" creationId="{99F716EF-C2BB-4963-8D20-21B382BF6DAC}"/>
          </ac:grpSpMkLst>
        </pc:grpChg>
      </pc:sldChg>
      <pc:sldChg chg="addSp delSp">
        <pc:chgData name="Michael Shochet" userId="f06afe9e-fbd5-4c54-9934-e0dbf66adc20" providerId="ADAL" clId="{C0C1856F-7579-49F3-9F7B-23AFC7A466C2}" dt="2023-11-29T16:57:52.093" v="51"/>
        <pc:sldMkLst>
          <pc:docMk/>
          <pc:sldMk cId="3752034889" sldId="272"/>
        </pc:sldMkLst>
        <pc:spChg chg="del">
          <ac:chgData name="Michael Shochet" userId="f06afe9e-fbd5-4c54-9934-e0dbf66adc20" providerId="ADAL" clId="{C0C1856F-7579-49F3-9F7B-23AFC7A466C2}" dt="2023-11-29T16:57:50.337" v="50" actId="478"/>
          <ac:spMkLst>
            <pc:docMk/>
            <pc:sldMk cId="3752034889" sldId="272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7:50.337" v="50" actId="478"/>
          <ac:grpSpMkLst>
            <pc:docMk/>
            <pc:sldMk cId="3752034889" sldId="272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7:52.093" v="51"/>
          <ac:grpSpMkLst>
            <pc:docMk/>
            <pc:sldMk cId="3752034889" sldId="272"/>
            <ac:grpSpMk id="12" creationId="{8DDFF30E-7E29-4227-8E79-2C2B5FD98892}"/>
          </ac:grpSpMkLst>
        </pc:grpChg>
      </pc:sldChg>
      <pc:sldChg chg="addSp delSp">
        <pc:chgData name="Michael Shochet" userId="f06afe9e-fbd5-4c54-9934-e0dbf66adc20" providerId="ADAL" clId="{C0C1856F-7579-49F3-9F7B-23AFC7A466C2}" dt="2023-11-29T16:58:08.075" v="55"/>
        <pc:sldMkLst>
          <pc:docMk/>
          <pc:sldMk cId="3866838635" sldId="273"/>
        </pc:sldMkLst>
        <pc:spChg chg="del">
          <ac:chgData name="Michael Shochet" userId="f06afe9e-fbd5-4c54-9934-e0dbf66adc20" providerId="ADAL" clId="{C0C1856F-7579-49F3-9F7B-23AFC7A466C2}" dt="2023-11-29T16:58:05.890" v="54" actId="478"/>
          <ac:spMkLst>
            <pc:docMk/>
            <pc:sldMk cId="3866838635" sldId="273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8:05.890" v="54" actId="478"/>
          <ac:grpSpMkLst>
            <pc:docMk/>
            <pc:sldMk cId="3866838635" sldId="273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8:08.075" v="55"/>
          <ac:grpSpMkLst>
            <pc:docMk/>
            <pc:sldMk cId="3866838635" sldId="273"/>
            <ac:grpSpMk id="12" creationId="{5B2E7C22-BA6F-45F8-9D9E-622CF19A411B}"/>
          </ac:grpSpMkLst>
        </pc:grpChg>
      </pc:sldChg>
      <pc:sldChg chg="addSp delSp">
        <pc:chgData name="Michael Shochet" userId="f06afe9e-fbd5-4c54-9934-e0dbf66adc20" providerId="ADAL" clId="{C0C1856F-7579-49F3-9F7B-23AFC7A466C2}" dt="2023-11-29T16:57:58.100" v="53"/>
        <pc:sldMkLst>
          <pc:docMk/>
          <pc:sldMk cId="1893277907" sldId="274"/>
        </pc:sldMkLst>
        <pc:spChg chg="del">
          <ac:chgData name="Michael Shochet" userId="f06afe9e-fbd5-4c54-9934-e0dbf66adc20" providerId="ADAL" clId="{C0C1856F-7579-49F3-9F7B-23AFC7A466C2}" dt="2023-11-29T16:57:56.126" v="52" actId="478"/>
          <ac:spMkLst>
            <pc:docMk/>
            <pc:sldMk cId="1893277907" sldId="274"/>
            <ac:spMk id="11" creationId="{00000000-0000-0000-0000-000000000000}"/>
          </ac:spMkLst>
        </pc:spChg>
        <pc:grpChg chg="del">
          <ac:chgData name="Michael Shochet" userId="f06afe9e-fbd5-4c54-9934-e0dbf66adc20" providerId="ADAL" clId="{C0C1856F-7579-49F3-9F7B-23AFC7A466C2}" dt="2023-11-29T16:57:56.126" v="52" actId="478"/>
          <ac:grpSpMkLst>
            <pc:docMk/>
            <pc:sldMk cId="1893277907" sldId="274"/>
            <ac:grpSpMk id="2" creationId="{00000000-0000-0000-0000-000000000000}"/>
          </ac:grpSpMkLst>
        </pc:grpChg>
        <pc:grpChg chg="add">
          <ac:chgData name="Michael Shochet" userId="f06afe9e-fbd5-4c54-9934-e0dbf66adc20" providerId="ADAL" clId="{C0C1856F-7579-49F3-9F7B-23AFC7A466C2}" dt="2023-11-29T16:57:58.100" v="53"/>
          <ac:grpSpMkLst>
            <pc:docMk/>
            <pc:sldMk cId="1893277907" sldId="274"/>
            <ac:grpSpMk id="12" creationId="{DAED86D9-05C4-4878-92AE-0A56DB4F8440}"/>
          </ac:grpSpMkLst>
        </pc:grpChg>
      </pc:sldChg>
      <pc:sldChg chg="addSp">
        <pc:chgData name="Michael Shochet" userId="f06afe9e-fbd5-4c54-9934-e0dbf66adc20" providerId="ADAL" clId="{C0C1856F-7579-49F3-9F7B-23AFC7A466C2}" dt="2023-11-29T16:56:51.205" v="36"/>
        <pc:sldMkLst>
          <pc:docMk/>
          <pc:sldMk cId="331741251" sldId="275"/>
        </pc:sldMkLst>
        <pc:grpChg chg="add">
          <ac:chgData name="Michael Shochet" userId="f06afe9e-fbd5-4c54-9934-e0dbf66adc20" providerId="ADAL" clId="{C0C1856F-7579-49F3-9F7B-23AFC7A466C2}" dt="2023-11-29T16:56:51.205" v="36"/>
          <ac:grpSpMkLst>
            <pc:docMk/>
            <pc:sldMk cId="331741251" sldId="275"/>
            <ac:grpSpMk id="3" creationId="{DC46A835-4163-444E-891D-AF2AE4A32FED}"/>
          </ac:grpSpMkLst>
        </pc:grpChg>
      </pc:sldChg>
    </pc:docChg>
  </pc:docChgLst>
  <pc:docChgLst>
    <pc:chgData name="Michael Shochet" userId="f06afe9e-fbd5-4c54-9934-e0dbf66adc20" providerId="ADAL" clId="{7E5CB260-6B7C-4B41-AB78-6818FBBCEE57}"/>
    <pc:docChg chg="modSld">
      <pc:chgData name="Michael Shochet" userId="f06afe9e-fbd5-4c54-9934-e0dbf66adc20" providerId="ADAL" clId="{7E5CB260-6B7C-4B41-AB78-6818FBBCEE57}" dt="2023-09-01T22:48:44.897" v="45" actId="6549"/>
      <pc:docMkLst>
        <pc:docMk/>
      </pc:docMkLst>
      <pc:sldChg chg="modSp mod">
        <pc:chgData name="Michael Shochet" userId="f06afe9e-fbd5-4c54-9934-e0dbf66adc20" providerId="ADAL" clId="{7E5CB260-6B7C-4B41-AB78-6818FBBCEE57}" dt="2023-09-01T22:48:44.897" v="45" actId="6549"/>
        <pc:sldMkLst>
          <pc:docMk/>
          <pc:sldMk cId="1893277907" sldId="274"/>
        </pc:sldMkLst>
        <pc:spChg chg="mod">
          <ac:chgData name="Michael Shochet" userId="f06afe9e-fbd5-4c54-9934-e0dbf66adc20" providerId="ADAL" clId="{7E5CB260-6B7C-4B41-AB78-6818FBBCEE57}" dt="2023-09-01T22:45:30.925" v="25" actId="6549"/>
          <ac:spMkLst>
            <pc:docMk/>
            <pc:sldMk cId="1893277907" sldId="274"/>
            <ac:spMk id="6" creationId="{00000000-0000-0000-0000-000000000000}"/>
          </ac:spMkLst>
        </pc:spChg>
        <pc:spChg chg="mod">
          <ac:chgData name="Michael Shochet" userId="f06afe9e-fbd5-4c54-9934-e0dbf66adc20" providerId="ADAL" clId="{7E5CB260-6B7C-4B41-AB78-6818FBBCEE57}" dt="2023-09-01T22:48:44.897" v="45" actId="6549"/>
          <ac:spMkLst>
            <pc:docMk/>
            <pc:sldMk cId="1893277907" sldId="274"/>
            <ac:spMk id="8" creationId="{00000000-0000-0000-0000-000000000000}"/>
          </ac:spMkLst>
        </pc:spChg>
      </pc:sldChg>
    </pc:docChg>
  </pc:docChgLst>
  <pc:docChgLst>
    <pc:chgData name="Michael" userId="f06afe9e-fbd5-4c54-9934-e0dbf66adc20" providerId="ADAL" clId="{7E5CB260-6B7C-4B41-AB78-6818FBBCEE57}"/>
    <pc:docChg chg="custSel addSld delSld modSld sldOrd">
      <pc:chgData name="Michael" userId="f06afe9e-fbd5-4c54-9934-e0dbf66adc20" providerId="ADAL" clId="{7E5CB260-6B7C-4B41-AB78-6818FBBCEE57}" dt="2023-09-01T17:59:43.574" v="878" actId="20577"/>
      <pc:docMkLst>
        <pc:docMk/>
      </pc:docMkLst>
      <pc:sldChg chg="modSp mod">
        <pc:chgData name="Michael" userId="f06afe9e-fbd5-4c54-9934-e0dbf66adc20" providerId="ADAL" clId="{7E5CB260-6B7C-4B41-AB78-6818FBBCEE57}" dt="2023-09-01T17:50:33.519" v="866" actId="20577"/>
        <pc:sldMkLst>
          <pc:docMk/>
          <pc:sldMk cId="0" sldId="257"/>
        </pc:sldMkLst>
        <pc:spChg chg="mod">
          <ac:chgData name="Michael" userId="f06afe9e-fbd5-4c54-9934-e0dbf66adc20" providerId="ADAL" clId="{7E5CB260-6B7C-4B41-AB78-6818FBBCEE57}" dt="2023-09-01T17:50:33.519" v="866" actId="20577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ichael" userId="f06afe9e-fbd5-4c54-9934-e0dbf66adc20" providerId="ADAL" clId="{7E5CB260-6B7C-4B41-AB78-6818FBBCEE57}" dt="2023-09-01T17:40:09.769" v="596" actId="15"/>
        <pc:sldMkLst>
          <pc:docMk/>
          <pc:sldMk cId="1632516203" sldId="270"/>
        </pc:sldMkLst>
        <pc:spChg chg="mod">
          <ac:chgData name="Michael" userId="f06afe9e-fbd5-4c54-9934-e0dbf66adc20" providerId="ADAL" clId="{7E5CB260-6B7C-4B41-AB78-6818FBBCEE57}" dt="2023-09-01T17:40:09.769" v="596" actId="15"/>
          <ac:spMkLst>
            <pc:docMk/>
            <pc:sldMk cId="1632516203" sldId="270"/>
            <ac:spMk id="6" creationId="{00000000-0000-0000-0000-000000000000}"/>
          </ac:spMkLst>
        </pc:spChg>
      </pc:sldChg>
      <pc:sldChg chg="modSp mod">
        <pc:chgData name="Michael" userId="f06afe9e-fbd5-4c54-9934-e0dbf66adc20" providerId="ADAL" clId="{7E5CB260-6B7C-4B41-AB78-6818FBBCEE57}" dt="2023-09-01T17:10:16.832" v="62" actId="20577"/>
        <pc:sldMkLst>
          <pc:docMk/>
          <pc:sldMk cId="3752034889" sldId="272"/>
        </pc:sldMkLst>
        <pc:spChg chg="mod">
          <ac:chgData name="Michael" userId="f06afe9e-fbd5-4c54-9934-e0dbf66adc20" providerId="ADAL" clId="{7E5CB260-6B7C-4B41-AB78-6818FBBCEE57}" dt="2023-09-01T17:10:16.832" v="62" actId="20577"/>
          <ac:spMkLst>
            <pc:docMk/>
            <pc:sldMk cId="3752034889" sldId="272"/>
            <ac:spMk id="6" creationId="{00000000-0000-0000-0000-000000000000}"/>
          </ac:spMkLst>
        </pc:spChg>
      </pc:sldChg>
      <pc:sldChg chg="addSp delSp modSp add mod ord">
        <pc:chgData name="Michael" userId="f06afe9e-fbd5-4c54-9934-e0dbf66adc20" providerId="ADAL" clId="{7E5CB260-6B7C-4B41-AB78-6818FBBCEE57}" dt="2023-09-01T17:49:17.187" v="862" actId="15"/>
        <pc:sldMkLst>
          <pc:docMk/>
          <pc:sldMk cId="3866838635" sldId="273"/>
        </pc:sldMkLst>
        <pc:spChg chg="mod">
          <ac:chgData name="Michael" userId="f06afe9e-fbd5-4c54-9934-e0dbf66adc20" providerId="ADAL" clId="{7E5CB260-6B7C-4B41-AB78-6818FBBCEE57}" dt="2023-09-01T17:49:17.187" v="862" actId="15"/>
          <ac:spMkLst>
            <pc:docMk/>
            <pc:sldMk cId="3866838635" sldId="273"/>
            <ac:spMk id="6" creationId="{00000000-0000-0000-0000-000000000000}"/>
          </ac:spMkLst>
        </pc:spChg>
        <pc:spChg chg="add del mod">
          <ac:chgData name="Michael" userId="f06afe9e-fbd5-4c54-9934-e0dbf66adc20" providerId="ADAL" clId="{7E5CB260-6B7C-4B41-AB78-6818FBBCEE57}" dt="2023-09-01T17:25:58.349" v="506"/>
          <ac:spMkLst>
            <pc:docMk/>
            <pc:sldMk cId="3866838635" sldId="273"/>
            <ac:spMk id="8" creationId="{1E0D2E2E-31C6-FB2F-DE87-51382D3EC4A7}"/>
          </ac:spMkLst>
        </pc:spChg>
        <pc:spChg chg="mod">
          <ac:chgData name="Michael" userId="f06afe9e-fbd5-4c54-9934-e0dbf66adc20" providerId="ADAL" clId="{7E5CB260-6B7C-4B41-AB78-6818FBBCEE57}" dt="2023-09-01T17:23:41.404" v="447" actId="20577"/>
          <ac:spMkLst>
            <pc:docMk/>
            <pc:sldMk cId="3866838635" sldId="273"/>
            <ac:spMk id="10" creationId="{00000000-0000-0000-0000-000000000000}"/>
          </ac:spMkLst>
        </pc:spChg>
      </pc:sldChg>
      <pc:sldChg chg="modSp add mod ord">
        <pc:chgData name="Michael" userId="f06afe9e-fbd5-4c54-9934-e0dbf66adc20" providerId="ADAL" clId="{7E5CB260-6B7C-4B41-AB78-6818FBBCEE57}" dt="2023-09-01T17:59:43.574" v="878" actId="20577"/>
        <pc:sldMkLst>
          <pc:docMk/>
          <pc:sldMk cId="1893277907" sldId="274"/>
        </pc:sldMkLst>
        <pc:spChg chg="mod">
          <ac:chgData name="Michael" userId="f06afe9e-fbd5-4c54-9934-e0dbf66adc20" providerId="ADAL" clId="{7E5CB260-6B7C-4B41-AB78-6818FBBCEE57}" dt="2023-09-01T17:20:36.034" v="408" actId="207"/>
          <ac:spMkLst>
            <pc:docMk/>
            <pc:sldMk cId="1893277907" sldId="274"/>
            <ac:spMk id="6" creationId="{00000000-0000-0000-0000-000000000000}"/>
          </ac:spMkLst>
        </pc:spChg>
        <pc:spChg chg="mod">
          <ac:chgData name="Michael" userId="f06afe9e-fbd5-4c54-9934-e0dbf66adc20" providerId="ADAL" clId="{7E5CB260-6B7C-4B41-AB78-6818FBBCEE57}" dt="2023-09-01T17:59:43.574" v="878" actId="20577"/>
          <ac:spMkLst>
            <pc:docMk/>
            <pc:sldMk cId="1893277907" sldId="274"/>
            <ac:spMk id="8" creationId="{00000000-0000-0000-0000-000000000000}"/>
          </ac:spMkLst>
        </pc:spChg>
        <pc:spChg chg="mod">
          <ac:chgData name="Michael" userId="f06afe9e-fbd5-4c54-9934-e0dbf66adc20" providerId="ADAL" clId="{7E5CB260-6B7C-4B41-AB78-6818FBBCEE57}" dt="2023-09-01T17:14:29.045" v="88" actId="20577"/>
          <ac:spMkLst>
            <pc:docMk/>
            <pc:sldMk cId="1893277907" sldId="274"/>
            <ac:spMk id="10" creationId="{00000000-0000-0000-0000-000000000000}"/>
          </ac:spMkLst>
        </pc:spChg>
      </pc:sldChg>
    </pc:docChg>
  </pc:docChgLst>
  <pc:docChgLst>
    <pc:chgData name="Michael Shochet" userId="S::ub78l45@ubalt.edu::f06afe9e-fbd5-4c54-9934-e0dbf66adc20" providerId="AD" clId="Web-{049DF145-02A0-FC45-8881-B246A070704D}"/>
    <pc:docChg chg="modSld">
      <pc:chgData name="Michael Shochet" userId="S::ub78l45@ubalt.edu::f06afe9e-fbd5-4c54-9934-e0dbf66adc20" providerId="AD" clId="Web-{049DF145-02A0-FC45-8881-B246A070704D}" dt="2023-09-01T19:59:59.105" v="1" actId="20577"/>
      <pc:docMkLst>
        <pc:docMk/>
      </pc:docMkLst>
      <pc:sldChg chg="modSp">
        <pc:chgData name="Michael Shochet" userId="S::ub78l45@ubalt.edu::f06afe9e-fbd5-4c54-9934-e0dbf66adc20" providerId="AD" clId="Web-{049DF145-02A0-FC45-8881-B246A070704D}" dt="2023-09-01T19:59:59.105" v="1" actId="20577"/>
        <pc:sldMkLst>
          <pc:docMk/>
          <pc:sldMk cId="2114328430" sldId="269"/>
        </pc:sldMkLst>
        <pc:spChg chg="mod">
          <ac:chgData name="Michael Shochet" userId="S::ub78l45@ubalt.edu::f06afe9e-fbd5-4c54-9934-e0dbf66adc20" providerId="AD" clId="Web-{049DF145-02A0-FC45-8881-B246A070704D}" dt="2023-09-01T19:59:59.105" v="1" actId="20577"/>
          <ac:spMkLst>
            <pc:docMk/>
            <pc:sldMk cId="2114328430" sldId="269"/>
            <ac:spMk id="6" creationId="{00000000-0000-0000-0000-000000000000}"/>
          </ac:spMkLst>
        </pc:spChg>
      </pc:sldChg>
    </pc:docChg>
  </pc:docChgLst>
  <pc:docChgLst>
    <pc:chgData name="Michael Shochet" userId="S::ub78l45@ubalt.edu::f06afe9e-fbd5-4c54-9934-e0dbf66adc20" providerId="AD" clId="Web-{25A6F7DA-F0E7-C424-FB5E-E8B3C664527E}"/>
    <pc:docChg chg="addSld delSld modSld sldOrd">
      <pc:chgData name="Michael Shochet" userId="S::ub78l45@ubalt.edu::f06afe9e-fbd5-4c54-9934-e0dbf66adc20" providerId="AD" clId="Web-{25A6F7DA-F0E7-C424-FB5E-E8B3C664527E}" dt="2023-11-29T16:50:41.890" v="8"/>
      <pc:docMkLst>
        <pc:docMk/>
      </pc:docMkLst>
      <pc:sldChg chg="del">
        <pc:chgData name="Michael Shochet" userId="S::ub78l45@ubalt.edu::f06afe9e-fbd5-4c54-9934-e0dbf66adc20" providerId="AD" clId="Web-{25A6F7DA-F0E7-C424-FB5E-E8B3C664527E}" dt="2023-11-29T16:32:05.566" v="0"/>
        <pc:sldMkLst>
          <pc:docMk/>
          <pc:sldMk cId="0" sldId="256"/>
        </pc:sldMkLst>
      </pc:sldChg>
      <pc:sldChg chg="addSp modSp new ord">
        <pc:chgData name="Michael Shochet" userId="S::ub78l45@ubalt.edu::f06afe9e-fbd5-4c54-9934-e0dbf66adc20" providerId="AD" clId="Web-{25A6F7DA-F0E7-C424-FB5E-E8B3C664527E}" dt="2023-11-29T16:50:41.890" v="8"/>
        <pc:sldMkLst>
          <pc:docMk/>
          <pc:sldMk cId="331741251" sldId="275"/>
        </pc:sldMkLst>
        <pc:picChg chg="add mod">
          <ac:chgData name="Michael Shochet" userId="S::ub78l45@ubalt.edu::f06afe9e-fbd5-4c54-9934-e0dbf66adc20" providerId="AD" clId="Web-{25A6F7DA-F0E7-C424-FB5E-E8B3C664527E}" dt="2023-11-29T16:50:29.811" v="7" actId="1076"/>
          <ac:picMkLst>
            <pc:docMk/>
            <pc:sldMk cId="331741251" sldId="275"/>
            <ac:picMk id="2" creationId="{6183405F-B3FE-176A-3DE4-D906070C83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shochet@ubalt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416436" y="1874291"/>
            <a:ext cx="10573484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b="1"/>
              <a:t>Exploring open education pedagogy in research methods classrooms: diversifying methods</a:t>
            </a:r>
            <a:endParaRPr lang="en-US" sz="5400"/>
          </a:p>
        </p:txBody>
      </p:sp>
      <p:sp>
        <p:nvSpPr>
          <p:cNvPr id="7" name="TextBox 7"/>
          <p:cNvSpPr txBox="1"/>
          <p:nvPr/>
        </p:nvSpPr>
        <p:spPr>
          <a:xfrm>
            <a:off x="1416436" y="5167745"/>
            <a:ext cx="812796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b="1"/>
              <a:t>Ñusta Carranza Ko (nko@ubalt.edu)</a:t>
            </a:r>
            <a:r>
              <a:rPr lang="en-US" sz="2400"/>
              <a:t> </a:t>
            </a:r>
          </a:p>
          <a:p>
            <a:r>
              <a:rPr lang="en-US" sz="2400"/>
              <a:t>Associate Professor of Global Affairs and Human Security, University of Baltimore</a:t>
            </a:r>
          </a:p>
          <a:p>
            <a:endParaRPr lang="en-US" sz="2400"/>
          </a:p>
          <a:p>
            <a:r>
              <a:rPr lang="en-US" sz="2400" b="1"/>
              <a:t>Michael Shochet (</a:t>
            </a:r>
            <a:r>
              <a:rPr lang="en-US" sz="2400" b="1">
                <a:hlinkClick r:id="rId2"/>
              </a:rPr>
              <a:t>mshochet@ubalt.edu</a:t>
            </a:r>
            <a:r>
              <a:rPr lang="en-US" sz="2400" b="1"/>
              <a:t>)</a:t>
            </a:r>
          </a:p>
          <a:p>
            <a:r>
              <a:rPr lang="en-US" sz="2400"/>
              <a:t>Interim Dean of the Library, University of Baltimore</a:t>
            </a:r>
          </a:p>
          <a:p>
            <a:endParaRPr lang="en-US" sz="9600">
              <a:solidFill>
                <a:srgbClr val="2D568B"/>
              </a:solidFill>
              <a:latin typeface="Poppins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6A2E8B-7E0C-4D2D-8F68-B29353AD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135" y="4610100"/>
            <a:ext cx="2345998" cy="3284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8F2F7-AE23-47E1-80EC-A0917C9B4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r="16797"/>
          <a:stretch/>
        </p:blipFill>
        <p:spPr>
          <a:xfrm>
            <a:off x="13030200" y="4610100"/>
            <a:ext cx="2133601" cy="32843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C4FC7-FBB0-4D81-A288-DF016AFFF58D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9" name="TextBox 9"/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B585FA-772C-48EA-8F61-84FE746F0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87730" y="3619500"/>
            <a:ext cx="14028470" cy="2172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Students working together</a:t>
            </a:r>
          </a:p>
          <a:p>
            <a:pPr lvl="1" fontAlgn="base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Peer review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Balance with meeting learning objectives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How to measure student learning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26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Exploring Open Educational Pedagogy</a:t>
            </a: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712540" cy="78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Next steps and challenges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2E7C22-BA6F-45F8-9D9E-622CF19A411B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80920319-3CEF-4DAE-9005-985372D82AFF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E232C1-0C55-494B-AA3E-F85D1C8E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83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6183405F-B3FE-176A-3DE4-D906070C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93" y="1966916"/>
            <a:ext cx="12693161" cy="54006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46A835-4163-444E-891D-AF2AE4A32FED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AFFDF44F-C6A1-4EF9-AFCC-578662575802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2B4B0B-95E6-4576-B1FE-F09FB44FB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4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8273" y="3602742"/>
            <a:ext cx="7268227" cy="625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800" b="1"/>
              <a:t>Leveraging aspects of OER for “renewable” assignments</a:t>
            </a:r>
            <a:br>
              <a:rPr lang="en-US" sz="2800"/>
            </a:br>
            <a:endParaRPr lang="en-US" sz="2800"/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/>
              <a:t>Student created content 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/>
              <a:t>Students retain rights to content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/>
              <a:t>Exists outside of the classroom</a:t>
            </a:r>
          </a:p>
          <a:p>
            <a:pPr>
              <a:lnSpc>
                <a:spcPts val="3470"/>
              </a:lnSpc>
            </a:pPr>
            <a:endParaRPr lang="en-US" sz="2800"/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70"/>
              </a:lnSpc>
            </a:pP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/>
              <a:t>Clinton-</a:t>
            </a:r>
            <a:r>
              <a:rPr lang="en-US" err="1"/>
              <a:t>Lisell</a:t>
            </a:r>
            <a:r>
              <a:rPr lang="en-US"/>
              <a:t>, V. (2021). Open Pedagogy: A systematic review of empirical findings. </a:t>
            </a:r>
            <a:r>
              <a:rPr lang="en-US" i="1"/>
              <a:t>Journal of Learning for Development - JL4D</a:t>
            </a:r>
            <a:r>
              <a:rPr lang="en-US"/>
              <a:t>. 8(2): 255-268.</a:t>
            </a:r>
            <a:endParaRPr lang="en-US" sz="1828">
              <a:solidFill>
                <a:srgbClr val="2A5A94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3602742"/>
            <a:ext cx="7268227" cy="311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Open Educational Resources (OER)</a:t>
            </a:r>
          </a:p>
          <a:p>
            <a:pPr>
              <a:lnSpc>
                <a:spcPts val="3470"/>
              </a:lnSpc>
            </a:pP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70"/>
              </a:lnSpc>
            </a:pPr>
            <a:r>
              <a:rPr lang="fr-FR" sz="2570" err="1">
                <a:solidFill>
                  <a:srgbClr val="000000"/>
                </a:solidFill>
                <a:latin typeface="Open Sans"/>
              </a:rPr>
              <a:t>Reuse</a:t>
            </a:r>
            <a:r>
              <a:rPr lang="fr-FR" sz="2570">
                <a:solidFill>
                  <a:srgbClr val="000000"/>
                </a:solidFill>
                <a:latin typeface="Open Sans"/>
              </a:rPr>
              <a:t> </a:t>
            </a:r>
            <a:br>
              <a:rPr lang="fr-FR" sz="2570">
                <a:solidFill>
                  <a:srgbClr val="000000"/>
                </a:solidFill>
                <a:latin typeface="Open Sans"/>
              </a:rPr>
            </a:br>
            <a:r>
              <a:rPr lang="fr-FR" sz="2570" err="1">
                <a:solidFill>
                  <a:srgbClr val="000000"/>
                </a:solidFill>
                <a:latin typeface="Open Sans"/>
              </a:rPr>
              <a:t>Revise</a:t>
            </a:r>
            <a:r>
              <a:rPr lang="fr-FR" sz="257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3470"/>
              </a:lnSpc>
            </a:pPr>
            <a:r>
              <a:rPr lang="fr-FR" sz="2570">
                <a:solidFill>
                  <a:srgbClr val="000000"/>
                </a:solidFill>
                <a:latin typeface="Open Sans"/>
              </a:rPr>
              <a:t>Remix </a:t>
            </a:r>
          </a:p>
          <a:p>
            <a:pPr>
              <a:lnSpc>
                <a:spcPts val="3470"/>
              </a:lnSpc>
            </a:pPr>
            <a:r>
              <a:rPr lang="fr-FR" sz="2570" err="1">
                <a:solidFill>
                  <a:srgbClr val="000000"/>
                </a:solidFill>
                <a:latin typeface="Open Sans"/>
              </a:rPr>
              <a:t>Redistribute</a:t>
            </a:r>
            <a:r>
              <a:rPr lang="fr-FR" sz="257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3470"/>
              </a:lnSpc>
            </a:pPr>
            <a:r>
              <a:rPr lang="fr-FR" sz="2570" err="1">
                <a:solidFill>
                  <a:srgbClr val="000000"/>
                </a:solidFill>
                <a:latin typeface="Open Sans"/>
              </a:rPr>
              <a:t>Retain</a:t>
            </a:r>
            <a:endParaRPr lang="en-US" sz="257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341702" cy="725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4400">
                <a:solidFill>
                  <a:srgbClr val="2D568B"/>
                </a:solidFill>
                <a:latin typeface="Poppins Bold"/>
              </a:rPr>
              <a:t>Open Educational Pedagogy (OEP)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A0A19A-3BE9-48C0-A84A-6DDF3A3B13DA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85C20D45-02B1-49CD-9F89-5456BD3AF532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3E9743-C927-45FA-881C-9077BBF5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8700" y="2583480"/>
            <a:ext cx="1619636" cy="348222"/>
          </a:xfrm>
          <a:custGeom>
            <a:avLst/>
            <a:gdLst/>
            <a:ahLst/>
            <a:cxnLst/>
            <a:rect l="l" t="t" r="r" b="b"/>
            <a:pathLst>
              <a:path w="1619636" h="348222">
                <a:moveTo>
                  <a:pt x="0" y="0"/>
                </a:moveTo>
                <a:lnTo>
                  <a:pt x="1619636" y="0"/>
                </a:lnTo>
                <a:lnTo>
                  <a:pt x="1619636" y="348222"/>
                </a:lnTo>
                <a:lnTo>
                  <a:pt x="0" y="348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344400" y="3591858"/>
            <a:ext cx="5321524" cy="1679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4"/>
              </a:lnSpc>
            </a:pPr>
            <a:r>
              <a:rPr lang="en-US" sz="2551">
                <a:solidFill>
                  <a:srgbClr val="409C46"/>
                </a:solidFill>
                <a:latin typeface="Open Sans Bold"/>
              </a:rPr>
              <a:t>Redistributive Justice</a:t>
            </a:r>
          </a:p>
          <a:p>
            <a:pPr>
              <a:lnSpc>
                <a:spcPts val="3259"/>
              </a:lnSpc>
            </a:pPr>
            <a:endParaRPr lang="en-US" sz="2551">
              <a:solidFill>
                <a:srgbClr val="409C46"/>
              </a:solidFill>
              <a:latin typeface="Open Sans Bold"/>
            </a:endParaR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Free resources, allows for greater access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396772"/>
            <a:ext cx="11098712" cy="67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</a:pPr>
            <a:r>
              <a:rPr lang="en-US" sz="5176">
                <a:solidFill>
                  <a:srgbClr val="2D568B"/>
                </a:solidFill>
                <a:latin typeface="Poppins Bold"/>
              </a:rPr>
              <a:t>OEP for Social Justice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05888" y="3591858"/>
            <a:ext cx="5321524" cy="2949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4"/>
              </a:lnSpc>
            </a:pPr>
            <a:r>
              <a:rPr lang="en-US" sz="2551">
                <a:solidFill>
                  <a:srgbClr val="409C46"/>
                </a:solidFill>
                <a:latin typeface="Open Sans Bold"/>
              </a:rPr>
              <a:t>Recognitive Justice</a:t>
            </a:r>
          </a:p>
          <a:p>
            <a:pPr>
              <a:lnSpc>
                <a:spcPts val="3259"/>
              </a:lnSpc>
            </a:pPr>
            <a:endParaRPr lang="en-US" sz="2551">
              <a:solidFill>
                <a:srgbClr val="409C46"/>
              </a:solidFill>
              <a:latin typeface="Open Sans Bold"/>
            </a:endParaR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Examples and pictures represent diverse people. All students can see themselves in the texts.  Gives credence to a diverse array of experiences.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91858"/>
            <a:ext cx="5321524" cy="548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4"/>
              </a:lnSpc>
            </a:pPr>
            <a:r>
              <a:rPr lang="en-US" sz="2551">
                <a:solidFill>
                  <a:srgbClr val="409C46"/>
                </a:solidFill>
                <a:latin typeface="Open Sans Bold"/>
              </a:rPr>
              <a:t>Representational Justice </a:t>
            </a:r>
          </a:p>
          <a:p>
            <a:pPr>
              <a:lnSpc>
                <a:spcPts val="3259"/>
              </a:lnSpc>
            </a:pPr>
            <a:endParaRPr lang="en-US" sz="2551">
              <a:solidFill>
                <a:srgbClr val="409C46"/>
              </a:solidFill>
              <a:latin typeface="Open Sans Bold"/>
            </a:endParaR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Allows “</a:t>
            </a:r>
            <a:r>
              <a:rPr lang="en-US" sz="2414" err="1">
                <a:solidFill>
                  <a:srgbClr val="000000"/>
                </a:solidFill>
                <a:latin typeface="Open Sans"/>
              </a:rPr>
              <a:t>marginalised</a:t>
            </a:r>
            <a:r>
              <a:rPr lang="en-US" sz="2414">
                <a:solidFill>
                  <a:srgbClr val="000000"/>
                </a:solidFill>
                <a:latin typeface="Open Sans"/>
              </a:rPr>
              <a:t> people and groups to speak for themselves,” </a:t>
            </a:r>
          </a:p>
          <a:p>
            <a:pPr>
              <a:lnSpc>
                <a:spcPts val="3259"/>
              </a:lnSpc>
            </a:pPr>
            <a:endParaRPr lang="en-US" sz="2414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259"/>
              </a:lnSpc>
            </a:pPr>
            <a:r>
              <a:rPr lang="en-US" sz="2414">
                <a:solidFill>
                  <a:srgbClr val="000000"/>
                </a:solidFill>
                <a:latin typeface="Open Sans"/>
              </a:rPr>
              <a:t>“Co-construction of OER texts and resources about learners of </a:t>
            </a:r>
            <a:r>
              <a:rPr lang="en-US" sz="2414" err="1">
                <a:solidFill>
                  <a:srgbClr val="000000"/>
                </a:solidFill>
                <a:latin typeface="Open Sans"/>
              </a:rPr>
              <a:t>colour</a:t>
            </a:r>
            <a:r>
              <a:rPr lang="en-US" sz="2414">
                <a:solidFill>
                  <a:srgbClr val="000000"/>
                </a:solidFill>
                <a:latin typeface="Open Sans"/>
              </a:rPr>
              <a:t> by learners of </a:t>
            </a:r>
            <a:r>
              <a:rPr lang="en-US" sz="2414" err="1">
                <a:solidFill>
                  <a:srgbClr val="000000"/>
                </a:solidFill>
                <a:latin typeface="Open Sans"/>
              </a:rPr>
              <a:t>colour</a:t>
            </a:r>
            <a:r>
              <a:rPr lang="en-US" sz="2414">
                <a:solidFill>
                  <a:srgbClr val="000000"/>
                </a:solidFill>
                <a:latin typeface="Open Sans"/>
              </a:rPr>
              <a:t>, about women’s experiences by women, about gay experiences by gay identifying people. Facilitation to ensure quiet and minority views have equal air-time in open online discussions”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325D1-0061-4FD2-A9FA-31C0D9806C00}"/>
              </a:ext>
            </a:extLst>
          </p:cNvPr>
          <p:cNvSpPr/>
          <p:nvPr/>
        </p:nvSpPr>
        <p:spPr>
          <a:xfrm>
            <a:off x="989407" y="9357839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Lambert, S. R. (2018). Changing our (Dis)Course: A Distinctive Social Justice Aligned Definition of Open Education. Journal of Learning for Development, 5(3), 225-244. 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B07687-C436-43C5-BE8F-1AE798358B9F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52E0913-10EB-4C86-ADA0-D0F0CE687587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E096C1-B0A0-4C8B-BF97-2D684AF9C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8273" y="3602742"/>
            <a:ext cx="7268227" cy="221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Description</a:t>
            </a:r>
          </a:p>
          <a:p>
            <a:pPr>
              <a:lnSpc>
                <a:spcPts val="3470"/>
              </a:lnSpc>
            </a:pP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Write about a research method or way of knowing not covered in the textbook and used by a community of which you are a member.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26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Exploring Open Educational Pedagogy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3602742"/>
            <a:ext cx="7268227" cy="311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OEP Elements/ Renewable Assignment</a:t>
            </a:r>
            <a:br>
              <a:rPr lang="en-US" sz="2570">
                <a:solidFill>
                  <a:srgbClr val="000000"/>
                </a:solidFill>
                <a:latin typeface="Open Sans Bold"/>
              </a:rPr>
            </a:b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Assembled into supplemental text to be used and expanded upon in future iterations of the class.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Students retain ownership and decide upon copyright license</a:t>
            </a: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712540" cy="78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Contribution of Knowledge Assignment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B674D-AD10-4C61-86EB-1FD8E696EF0E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32DD4EAD-9507-44BB-B28D-D22076CCE1E8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DCECC6-6F62-48B8-9739-133262129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26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8273" y="3602742"/>
            <a:ext cx="7268227" cy="266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Student Body</a:t>
            </a:r>
          </a:p>
          <a:p>
            <a:pPr>
              <a:lnSpc>
                <a:spcPts val="3470"/>
              </a:lnSpc>
            </a:pP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Primarily Black Institution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Commuter School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50">
                <a:solidFill>
                  <a:srgbClr val="000000"/>
                </a:solidFill>
                <a:latin typeface="Open Sans"/>
              </a:rPr>
              <a:t>Average Age: 27</a:t>
            </a:r>
            <a:endParaRPr lang="en-US" sz="25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57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26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Exploring Open Educational Pedagogy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3602742"/>
            <a:ext cx="7268227" cy="221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>
                <a:solidFill>
                  <a:srgbClr val="000000"/>
                </a:solidFill>
                <a:latin typeface="Open Sans Bold"/>
              </a:rPr>
              <a:t>Class Modality</a:t>
            </a:r>
            <a:br>
              <a:rPr lang="en-US" sz="2570">
                <a:solidFill>
                  <a:srgbClr val="000000"/>
                </a:solidFill>
                <a:latin typeface="Open Sans Bold"/>
              </a:rPr>
            </a:b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Asynchronous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Online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err="1">
                <a:solidFill>
                  <a:srgbClr val="000000"/>
                </a:solidFill>
                <a:latin typeface="Open Sans"/>
              </a:rPr>
              <a:t>Voicethread</a:t>
            </a:r>
            <a:endParaRPr lang="en-US" sz="257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712540" cy="78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Context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891D2-0DB1-422C-A838-B81F38F13DE5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68882667-9881-43C6-9BDF-45B9BCD1598B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326C3C-EB4F-4D4F-94CD-D6F1CBB9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32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8273" y="3602742"/>
            <a:ext cx="13753127" cy="356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endParaRPr lang="en-US" sz="2570">
              <a:solidFill>
                <a:srgbClr val="000000"/>
              </a:solidFill>
              <a:latin typeface="Open Sans Bold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Countering “’stereotype threat”</a:t>
            </a:r>
          </a:p>
          <a:p>
            <a:pPr marL="914400" lvl="1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Valuing prior knowledge of students from diverse backgrounds</a:t>
            </a:r>
          </a:p>
          <a:p>
            <a:pPr marL="914400" lvl="1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Valuing a diverse set of approaches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>
                <a:solidFill>
                  <a:srgbClr val="000000"/>
                </a:solidFill>
                <a:latin typeface="Open Sans"/>
              </a:rPr>
              <a:t>Student ownership of their learning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57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70"/>
              </a:lnSpc>
            </a:pPr>
            <a:endParaRPr lang="en-US" sz="257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57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26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Exploring Open Educational Pedagogy</a:t>
            </a: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712540" cy="78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Promoting Diversity and Engagement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F716EF-C2BB-4963-8D20-21B382BF6DAC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3050D511-79C5-4711-9FB8-4F8923A43709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B17A45-20EF-4358-8F33-A9C32E28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51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8273" y="3602742"/>
            <a:ext cx="13753127" cy="4461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endParaRPr lang="en-US" sz="2570" dirty="0">
              <a:solidFill>
                <a:srgbClr val="000000"/>
              </a:solidFill>
              <a:latin typeface="Open Sans Bold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dirty="0">
                <a:solidFill>
                  <a:srgbClr val="000000"/>
                </a:solidFill>
                <a:latin typeface="Open Sans"/>
              </a:rPr>
              <a:t>Lots of questions about the nature of the assignment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dirty="0">
                <a:solidFill>
                  <a:srgbClr val="000000"/>
                </a:solidFill>
                <a:latin typeface="Open Sans"/>
              </a:rPr>
              <a:t>Idea of content being made public and used in other classes</a:t>
            </a:r>
          </a:p>
          <a:p>
            <a:pPr marL="914400" lvl="1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dirty="0">
                <a:solidFill>
                  <a:srgbClr val="000000"/>
                </a:solidFill>
                <a:latin typeface="Open Sans"/>
              </a:rPr>
              <a:t>Generated enthusiasm (anecdotally)</a:t>
            </a:r>
          </a:p>
          <a:p>
            <a:pPr marL="914400" lvl="1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dirty="0">
                <a:solidFill>
                  <a:srgbClr val="000000"/>
                </a:solidFill>
                <a:latin typeface="Open Sans"/>
              </a:rPr>
              <a:t>Student concern about quality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dirty="0">
                <a:solidFill>
                  <a:srgbClr val="000000"/>
                </a:solidFill>
                <a:latin typeface="Open Sans"/>
              </a:rPr>
              <a:t>Enthusiasm about ownership</a:t>
            </a:r>
          </a:p>
          <a:p>
            <a:pPr marL="914400" lvl="1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570" dirty="0">
                <a:solidFill>
                  <a:srgbClr val="000000"/>
                </a:solidFill>
                <a:latin typeface="Open Sans"/>
              </a:rPr>
              <a:t>not universal agreement on licensing 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57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470"/>
              </a:lnSpc>
            </a:pPr>
            <a:endParaRPr lang="en-US" sz="257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57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26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Exploring Open Educational Pedagogy</a:t>
            </a: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712540" cy="78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Student Reaction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DFF30E-7E29-4227-8E79-2C2B5FD98892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DAAFC187-5905-4F44-9E31-96107742ACAB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8EE2D3-0DBD-4BD2-B86C-C0163E9BE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0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58273" y="3602742"/>
            <a:ext cx="7268227" cy="262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 dirty="0">
                <a:solidFill>
                  <a:srgbClr val="000000"/>
                </a:solidFill>
                <a:latin typeface="Open Sans Bold"/>
              </a:rPr>
              <a:t>Themes</a:t>
            </a:r>
          </a:p>
          <a:p>
            <a:pPr>
              <a:lnSpc>
                <a:spcPts val="3470"/>
              </a:lnSpc>
            </a:pPr>
            <a:endParaRPr lang="en-US" sz="2570" dirty="0">
              <a:solidFill>
                <a:srgbClr val="000000"/>
              </a:solidFill>
              <a:latin typeface="Open Sans Bold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Diaspora communities maintaining sense of    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identity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Identifying with work and lifestyle communities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Embrace of social media for storytelling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67825"/>
            <a:ext cx="7727373" cy="26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3"/>
              </a:lnSpc>
            </a:pPr>
            <a:r>
              <a:rPr lang="en-US" sz="1828">
                <a:solidFill>
                  <a:srgbClr val="2A5A94"/>
                </a:solidFill>
                <a:latin typeface="Open Sans Light"/>
              </a:rPr>
              <a:t>Exploring Open Educational Pedagogy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3602742"/>
            <a:ext cx="7268227" cy="40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n-US" sz="2570" dirty="0">
                <a:solidFill>
                  <a:srgbClr val="000000"/>
                </a:solidFill>
                <a:latin typeface="Open Sans Bold"/>
              </a:rPr>
              <a:t>Ways of Knowing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Personal Interviews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Ethnography</a:t>
            </a: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based research networks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Storytelling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Music</a:t>
            </a:r>
          </a:p>
          <a:p>
            <a:pPr marL="914400" lvl="1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songs: rhythm of task</a:t>
            </a:r>
          </a:p>
          <a:p>
            <a:pPr marL="457200" indent="-457200">
              <a:lnSpc>
                <a:spcPts val="3470"/>
              </a:lnSpc>
              <a:buFont typeface="Arial" panose="020B0604020202020204" pitchFamily="34" charset="0"/>
              <a:buChar char="•"/>
            </a:pPr>
            <a:endParaRPr lang="en-US" sz="257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7730" y="2355063"/>
            <a:ext cx="1542643" cy="331668"/>
          </a:xfrm>
          <a:custGeom>
            <a:avLst/>
            <a:gdLst/>
            <a:ahLst/>
            <a:cxnLst/>
            <a:rect l="l" t="t" r="r" b="b"/>
            <a:pathLst>
              <a:path w="1542643" h="331668">
                <a:moveTo>
                  <a:pt x="0" y="0"/>
                </a:moveTo>
                <a:lnTo>
                  <a:pt x="1542643" y="0"/>
                </a:lnTo>
                <a:lnTo>
                  <a:pt x="1542643" y="331668"/>
                </a:lnTo>
                <a:lnTo>
                  <a:pt x="0" y="331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87730" y="1095375"/>
            <a:ext cx="15712540" cy="78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0"/>
              </a:lnSpc>
            </a:pPr>
            <a:r>
              <a:rPr lang="en-US" sz="5930">
                <a:solidFill>
                  <a:srgbClr val="2D568B"/>
                </a:solidFill>
                <a:latin typeface="Poppins Bold"/>
              </a:rPr>
              <a:t>Student 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ED86D9-05C4-4878-92AE-0A56DB4F8440}"/>
              </a:ext>
            </a:extLst>
          </p:cNvPr>
          <p:cNvGrpSpPr/>
          <p:nvPr/>
        </p:nvGrpSpPr>
        <p:grpSpPr>
          <a:xfrm>
            <a:off x="12315825" y="8783955"/>
            <a:ext cx="5828485" cy="1405074"/>
            <a:chOff x="12315825" y="8783955"/>
            <a:chExt cx="5828485" cy="1405074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EB8212AA-6222-48D1-A251-0CDB4C595009}"/>
                </a:ext>
              </a:extLst>
            </p:cNvPr>
            <p:cNvSpPr txBox="1"/>
            <p:nvPr/>
          </p:nvSpPr>
          <p:spPr>
            <a:xfrm>
              <a:off x="12866248" y="9907905"/>
              <a:ext cx="5278062" cy="281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b="1" dirty="0"/>
                <a:t>Cultivating Agency through Open Educational Practices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E4C14F-B1B5-4AD8-92CF-3759C9E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825" y="8783955"/>
              <a:ext cx="356235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27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AEEBBCFBE7E42BBFD1D4471130A30" ma:contentTypeVersion="16" ma:contentTypeDescription="Create a new document." ma:contentTypeScope="" ma:versionID="c2765fc58ba3d21585e74ff36e0dcbde">
  <xsd:schema xmlns:xsd="http://www.w3.org/2001/XMLSchema" xmlns:xs="http://www.w3.org/2001/XMLSchema" xmlns:p="http://schemas.microsoft.com/office/2006/metadata/properties" xmlns:ns3="f8fdc386-632b-4da8-977b-bee37a85cc4d" xmlns:ns4="dcfa5ff4-4114-4cf7-bfc5-bb01a8741289" targetNamespace="http://schemas.microsoft.com/office/2006/metadata/properties" ma:root="true" ma:fieldsID="21c5920161a3bfc4ff1714009a9266ee" ns3:_="" ns4:_="">
    <xsd:import namespace="f8fdc386-632b-4da8-977b-bee37a85cc4d"/>
    <xsd:import namespace="dcfa5ff4-4114-4cf7-bfc5-bb01a87412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dc386-632b-4da8-977b-bee37a85cc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a5ff4-4114-4cf7-bfc5-bb01a8741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fa5ff4-4114-4cf7-bfc5-bb01a8741289" xsi:nil="true"/>
  </documentManagement>
</p:properties>
</file>

<file path=customXml/itemProps1.xml><?xml version="1.0" encoding="utf-8"?>
<ds:datastoreItem xmlns:ds="http://schemas.openxmlformats.org/officeDocument/2006/customXml" ds:itemID="{DF6FAFB4-6FBF-4DC7-95EA-BF218892EB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722B31-8C0A-4C32-A410-0D9E5CA26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dc386-632b-4da8-977b-bee37a85cc4d"/>
    <ds:schemaRef ds:uri="dcfa5ff4-4114-4cf7-bfc5-bb01a8741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FC7AEA-284E-4B57-A12B-A906BC5E27A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f8fdc386-632b-4da8-977b-bee37a85cc4d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cfa5ff4-4114-4cf7-bfc5-bb01a8741289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555</Words>
  <Application>Microsoft Office PowerPoint</Application>
  <PresentationFormat>Custom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Open Sans Light</vt:lpstr>
      <vt:lpstr>Calibri</vt:lpstr>
      <vt:lpstr>Arial</vt:lpstr>
      <vt:lpstr>Poppins Bold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AM23 Powerpoint Template</dc:title>
  <dc:creator>Michael Shochet</dc:creator>
  <cp:lastModifiedBy>Michael Shochet</cp:lastModifiedBy>
  <cp:revision>13</cp:revision>
  <dcterms:created xsi:type="dcterms:W3CDTF">2006-08-16T00:00:00Z</dcterms:created>
  <dcterms:modified xsi:type="dcterms:W3CDTF">2023-11-29T21:17:58Z</dcterms:modified>
  <dc:identifier>DAFrPZvtykk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0x01010040BAEEBBCFBE7E42BBFD1D4471130A30</vt:lpwstr>
  </property>
</Properties>
</file>